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801CF7-C15F-44EC-B3A4-CC3913AD2375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58D4F5-FC99-4E58-A8A9-A367F0629AE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КОРРУПЦИЯ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772400" cy="207170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Коррупция. 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Меры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по противодействии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Коррупции.</a:t>
            </a:r>
          </a:p>
          <a:p>
            <a:r>
              <a:rPr lang="ru-RU" sz="3600" dirty="0" err="1" smtClean="0">
                <a:solidFill>
                  <a:srgbClr val="FF0000"/>
                </a:solidFill>
              </a:rPr>
              <a:t>Комплаенс</a:t>
            </a:r>
            <a:r>
              <a:rPr lang="ru-RU" sz="3600" dirty="0" smtClean="0">
                <a:solidFill>
                  <a:srgbClr val="FF0000"/>
                </a:solidFill>
              </a:rPr>
              <a:t>-служба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Комплаенс</a:t>
            </a:r>
            <a:r>
              <a:rPr lang="ru-RU" sz="3600" dirty="0" smtClean="0">
                <a:solidFill>
                  <a:srgbClr val="FF0000"/>
                </a:solidFill>
              </a:rPr>
              <a:t>-Офицер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Документы: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Антикоррупционная Политика;</a:t>
            </a:r>
            <a:endParaRPr lang="ru-RU" dirty="0" smtClean="0"/>
          </a:p>
          <a:p>
            <a:r>
              <a:rPr lang="ru-RU" dirty="0" smtClean="0"/>
              <a:t>Антикоррупционный стандарт;</a:t>
            </a:r>
            <a:endParaRPr lang="ru-RU" dirty="0" smtClean="0"/>
          </a:p>
          <a:p>
            <a:r>
              <a:rPr lang="ru-RU" dirty="0" smtClean="0"/>
              <a:t>Кодекс этики </a:t>
            </a:r>
            <a:r>
              <a:rPr lang="ru-RU" dirty="0" err="1" smtClean="0"/>
              <a:t>комплаенс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План мероприятий по противодействию коррупции.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Коррупция оказывает губительное влияние на экономику, общество и благосостояние страны. Способствуя росту и процветания «взяточничества» человечество делает хуже себе. Коррупция касается всех и каждого и в целях недопущения коррупционных рисков создана </a:t>
            </a:r>
            <a:r>
              <a:rPr lang="ru-RU" dirty="0" err="1" smtClean="0"/>
              <a:t>комплаенс</a:t>
            </a:r>
            <a:r>
              <a:rPr lang="ru-RU" dirty="0" smtClean="0"/>
              <a:t> служба по соблюдению работниками норм </a:t>
            </a:r>
            <a:r>
              <a:rPr lang="ru-RU" dirty="0" err="1" smtClean="0"/>
              <a:t>антикоррупционного</a:t>
            </a:r>
            <a:r>
              <a:rPr lang="ru-RU" dirty="0" smtClean="0"/>
              <a:t> законодательства.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КОРРУПЦИЯ - это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358246" cy="49982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Согласно Закона РК «О противодействии коррупции» - это незаконное использование лицами, занимающими ответственную государственную должность, лицами, уполномоченными на выполнение государственных функций, лицами, приравненными к лицам, уполномоченным на выполнение государственных функций, должностными лицами своих должностных (служебных) полномочий и связанных с ними возможностей в целях получение или извлечения лично или через посредников имущественных (неимущественных) благ и преимуществ для себя либо третьих лиц, а равно подкуп данных лиц путем предоставления благ и преимуществ.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Чем опасна Коррупция?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53344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- Неадекватное распределение и использование государственного бюджета и ресурсов или же нерациональное управление доходами и расходами Предприятия, Компании и.т.д.;</a:t>
            </a:r>
          </a:p>
          <a:p>
            <a:r>
              <a:rPr lang="ru-RU" dirty="0" smtClean="0"/>
              <a:t>- Ухудшение условий функционирования экономики в целом и ее субъектов в частности;</a:t>
            </a:r>
          </a:p>
          <a:p>
            <a:r>
              <a:rPr lang="ru-RU" dirty="0" smtClean="0"/>
              <a:t>-Снижение инвестиционной привлекательности экономики в целом и ее </a:t>
            </a:r>
            <a:r>
              <a:rPr lang="ru-RU" dirty="0" smtClean="0"/>
              <a:t>субъектов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Увеличение социального неравенства;</a:t>
            </a:r>
          </a:p>
          <a:p>
            <a:r>
              <a:rPr lang="ru-RU" dirty="0" smtClean="0"/>
              <a:t>- Рост организационной преступности;</a:t>
            </a:r>
          </a:p>
          <a:p>
            <a:r>
              <a:rPr lang="ru-RU" dirty="0" smtClean="0"/>
              <a:t>- Рост социального недовольства.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6429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Меры </a:t>
            </a:r>
            <a:r>
              <a:rPr lang="ru-RU" sz="3600" b="1" dirty="0" smtClean="0">
                <a:solidFill>
                  <a:srgbClr val="FF0000"/>
                </a:solidFill>
              </a:rPr>
              <a:t>противодействия</a:t>
            </a:r>
            <a:r>
              <a:rPr lang="ru-RU" b="1" dirty="0" smtClean="0">
                <a:solidFill>
                  <a:srgbClr val="FF0000"/>
                </a:solidFill>
              </a:rPr>
              <a:t> Коррупции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50072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Антикоррупционный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деятельность субъектов противодействия коррупции по сбору, обобщению, анализу и оценке информации, касающейся эффективности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политики;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 коррупционных рисков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выявление и изучение причин и условий	, способствующих совершению коррупционных правонарушений;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культуры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деятельность, осуществляемая субъектами противодействия коррупции в пределах своей компетенции по сохранению и укреплению в обществе системы ценности, отражающей нетерпимость коррупции.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Антикоррупционное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образование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непрерывный процесс воспитания и обучения, осуществляемый в целях нравственного, интеллектуального, культурного развития и формирования активной гражданской позиции неприятия коррупции личностью.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коррупциогенных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производстве юридической экспертизы в соответствии с законодательством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Формирование и соблюдение </a:t>
            </a:r>
            <a:r>
              <a:rPr lang="ru-RU" sz="1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антикоррупционных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стандартов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установление и обособление сферы общественных отношений системы рекомендации, направленные на предупреждение коррупции;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Финансовый контроль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ст.11 Закон РК «О противодействии коррупции»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ограничения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те ограничения направленные на предупреждение коррупционных правонарушений.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Предотвращение и разрешение коррупционных интересов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самый эффективный способ борьбы с данным проявлением коррупции. Примером такого метода является отказ государственного служащего, получившего назначение, от доли в капитале компании.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FF00"/>
                </a:solidFill>
              </a:rPr>
              <a:t>Меры противодействия коррупции </a:t>
            </a:r>
            <a:r>
              <a:rPr lang="ru-RU" dirty="0" smtClean="0">
                <a:solidFill>
                  <a:srgbClr val="FFFF00"/>
                </a:solidFill>
              </a:rPr>
              <a:t>: </a:t>
            </a:r>
          </a:p>
          <a:p>
            <a:pPr marL="68580" indent="0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1) Соблюдение принципов добросовестной конкуренции;</a:t>
            </a:r>
          </a:p>
          <a:p>
            <a:r>
              <a:rPr lang="ru-RU" dirty="0" smtClean="0"/>
              <a:t>2) Предотвращение конфликта интересов;</a:t>
            </a:r>
          </a:p>
          <a:p>
            <a:r>
              <a:rPr lang="ru-RU" dirty="0" smtClean="0"/>
              <a:t>3) Принятие и соблюдение норм этики;</a:t>
            </a:r>
          </a:p>
          <a:p>
            <a:r>
              <a:rPr lang="ru-RU" dirty="0" smtClean="0"/>
              <a:t>4) Принятия мер по формированию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культуры;</a:t>
            </a:r>
          </a:p>
          <a:p>
            <a:r>
              <a:rPr lang="ru-RU" dirty="0" smtClean="0"/>
              <a:t>5) Взаимодействия с государственными органами и иными организациями по вопросам предупреждения коррупции.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7772400" cy="606983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Сообщение о коррупционных правонарушениях </a:t>
            </a:r>
            <a:r>
              <a:rPr lang="ru-RU" dirty="0" smtClean="0"/>
              <a:t>– СМИ, анонимное письмо, </a:t>
            </a:r>
            <a:r>
              <a:rPr lang="ru-RU" dirty="0" err="1" smtClean="0"/>
              <a:t>смс-оповещение</a:t>
            </a:r>
            <a:r>
              <a:rPr lang="ru-RU" dirty="0" smtClean="0"/>
              <a:t>, заявление, и.т.д.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Устранение последствий коррупционных правонарушений </a:t>
            </a:r>
            <a:r>
              <a:rPr lang="ru-RU" dirty="0" smtClean="0"/>
              <a:t>– все имущественные и неимущественные блага полученные незаконно, подлежат обращение, а стоимость незаконно полученных услуг взысканию в доход государства.</a:t>
            </a:r>
          </a:p>
          <a:p>
            <a:r>
              <a:rPr lang="ru-RU" dirty="0" smtClean="0"/>
              <a:t>- </a:t>
            </a:r>
            <a:r>
              <a:rPr lang="ru-RU" b="1" dirty="0" smtClean="0">
                <a:solidFill>
                  <a:srgbClr val="FFFF00"/>
                </a:solidFill>
              </a:rPr>
              <a:t>Формированию и публикацию Национального доклада о противодействии коррупции</a:t>
            </a:r>
            <a:r>
              <a:rPr lang="ru-RU" dirty="0" smtClean="0"/>
              <a:t> – документ, содержащий анализ и оценку состояния и тенденции распространения коррупции на международном и национальном уровнях.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Комплаенс</a:t>
            </a:r>
            <a:r>
              <a:rPr lang="ru-RU" b="1" dirty="0" smtClean="0">
                <a:solidFill>
                  <a:srgbClr val="FF0000"/>
                </a:solidFill>
              </a:rPr>
              <a:t>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деятельность по обеспечению юридическим лицом соблюдения обязательных требований. Путем воздействия на поведение работников и формирования корпоративной культуры, так же приведение деятельности компании (организации) в соответствии с требованиями законодательства корпоративных, социальных, этических норм.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r>
              <a:rPr lang="ru-RU" dirty="0" smtClean="0"/>
              <a:t>Согласно ст. 16 Закона РК «О противодействии коррупции» В субъектах </a:t>
            </a:r>
            <a:r>
              <a:rPr lang="ru-RU" dirty="0" err="1" smtClean="0"/>
              <a:t>квазигосударственного</a:t>
            </a:r>
            <a:r>
              <a:rPr lang="ru-RU" dirty="0" smtClean="0"/>
              <a:t> сектора определяются структурные подразделения, исполняющие функции </a:t>
            </a:r>
            <a:r>
              <a:rPr lang="ru-RU" dirty="0" err="1" smtClean="0"/>
              <a:t>антикоррупционных</a:t>
            </a:r>
            <a:r>
              <a:rPr lang="ru-RU" dirty="0" smtClean="0"/>
              <a:t> </a:t>
            </a:r>
            <a:r>
              <a:rPr lang="ru-RU" dirty="0" err="1" smtClean="0"/>
              <a:t>комплаенс-служб</a:t>
            </a:r>
            <a:r>
              <a:rPr lang="ru-RU" dirty="0" smtClean="0"/>
              <a:t>, основной задачей которых является обеспечение соблюдения соответствующей организацией и ее работниками законодательства Республики Казахстан о противодействии коррупции.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Антикоррупционная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комплаенс-служба</a:t>
            </a:r>
            <a:r>
              <a:rPr lang="ru-RU" b="1" dirty="0" smtClean="0">
                <a:solidFill>
                  <a:srgbClr val="FF0000"/>
                </a:solidFill>
              </a:rPr>
              <a:t> -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Осуществляет свои полномочия независимо от исполнительного органа, должностных лиц субъекта </a:t>
            </a:r>
            <a:r>
              <a:rPr lang="ru-RU" dirty="0" err="1" smtClean="0"/>
              <a:t>квазигосударственного</a:t>
            </a:r>
            <a:r>
              <a:rPr lang="ru-RU" dirty="0" smtClean="0"/>
              <a:t> сектора, </a:t>
            </a:r>
            <a:r>
              <a:rPr lang="ru-RU" dirty="0" err="1" smtClean="0"/>
              <a:t>подочетна</a:t>
            </a:r>
            <a:r>
              <a:rPr lang="ru-RU" dirty="0" smtClean="0"/>
              <a:t> совету директоров, наблюдательному совету, являющаяся независимой при обеспечении соблюдения требований Законодательства РК «О противодействии коррупции»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659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КОРРУПЦИЯ</vt:lpstr>
      <vt:lpstr>КОРРУПЦИЯ - это</vt:lpstr>
      <vt:lpstr>Чем опасна Коррупция?</vt:lpstr>
      <vt:lpstr>Меры противодействия Коррупции</vt:lpstr>
      <vt:lpstr>Презентация PowerPoint</vt:lpstr>
      <vt:lpstr>Презентация PowerPoint</vt:lpstr>
      <vt:lpstr>Комплаенс - это</vt:lpstr>
      <vt:lpstr>Презентация PowerPoint</vt:lpstr>
      <vt:lpstr>Антикоррупционная комплаенс-служба - </vt:lpstr>
      <vt:lpstr>Документы:</vt:lpstr>
      <vt:lpstr>ВЫВОД: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</dc:title>
  <dc:creator>Пользователь Windows</dc:creator>
  <cp:lastModifiedBy>Пользователь</cp:lastModifiedBy>
  <cp:revision>13</cp:revision>
  <dcterms:created xsi:type="dcterms:W3CDTF">2022-05-16T04:00:25Z</dcterms:created>
  <dcterms:modified xsi:type="dcterms:W3CDTF">2023-09-28T05:17:07Z</dcterms:modified>
</cp:coreProperties>
</file>